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102" y="-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C7CE8C9-711A-4CF2-BF26-1AEF4A4DB0C1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giảng v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933" y="392546"/>
            <a:ext cx="2689028" cy="388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45777" y="159026"/>
            <a:ext cx="5750931" cy="5679066"/>
          </a:xfrm>
        </p:spPr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Họ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tên: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Nguyễn Hữu Thiện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Ngày sinh: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02/10/1985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Chức vụ: Giảng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viên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Đơn vị: Trung tâm Truyền thông – Thư viện</a:t>
            </a:r>
            <a:endParaRPr lang="en-US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Điện thoại: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0908917090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nghthien85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@gmail.com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6118569" y="942612"/>
            <a:ext cx="1351727" cy="612648"/>
          </a:xfrm>
          <a:prstGeom prst="wedgeEllipseCallout">
            <a:avLst>
              <a:gd name="adj1" fmla="val 131567"/>
              <a:gd name="adj2" fmla="val 548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Mắt trái</a:t>
            </a:r>
            <a:endParaRPr lang="en-US"/>
          </a:p>
        </p:txBody>
      </p:sp>
      <p:sp>
        <p:nvSpPr>
          <p:cNvPr id="8" name="Action Button: Custom 7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494645" y="1454004"/>
            <a:ext cx="367127" cy="202521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Custom 10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385131" y="2515699"/>
            <a:ext cx="1078523" cy="38669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Callout 12"/>
          <p:cNvSpPr/>
          <p:nvPr/>
        </p:nvSpPr>
        <p:spPr>
          <a:xfrm>
            <a:off x="9979403" y="2060379"/>
            <a:ext cx="1505961" cy="612648"/>
          </a:xfrm>
          <a:prstGeom prst="wedgeEllipseCallout">
            <a:avLst>
              <a:gd name="adj1" fmla="val -124524"/>
              <a:gd name="adj2" fmla="val 70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Cần cổ</a:t>
            </a:r>
            <a:endParaRPr lang="en-US"/>
          </a:p>
        </p:txBody>
      </p:sp>
      <p:sp>
        <p:nvSpPr>
          <p:cNvPr id="14" name="Oval Callout 13"/>
          <p:cNvSpPr/>
          <p:nvPr/>
        </p:nvSpPr>
        <p:spPr>
          <a:xfrm>
            <a:off x="6118569" y="1903051"/>
            <a:ext cx="1351727" cy="612648"/>
          </a:xfrm>
          <a:prstGeom prst="wedgeEllipseCallout">
            <a:avLst>
              <a:gd name="adj1" fmla="val 148479"/>
              <a:gd name="adj2" fmla="val -4376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Mũi</a:t>
            </a:r>
            <a:endParaRPr lang="en-US"/>
          </a:p>
        </p:txBody>
      </p:sp>
      <p:sp>
        <p:nvSpPr>
          <p:cNvPr id="15" name="Oval Callout 14"/>
          <p:cNvSpPr/>
          <p:nvPr/>
        </p:nvSpPr>
        <p:spPr>
          <a:xfrm>
            <a:off x="6118567" y="2863490"/>
            <a:ext cx="1351727" cy="612648"/>
          </a:xfrm>
          <a:prstGeom prst="wedgeEllipseCallout">
            <a:avLst>
              <a:gd name="adj1" fmla="val 152103"/>
              <a:gd name="adj2" fmla="val -14770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Miệng</a:t>
            </a:r>
            <a:endParaRPr lang="en-US"/>
          </a:p>
        </p:txBody>
      </p:sp>
      <p:sp>
        <p:nvSpPr>
          <p:cNvPr id="17" name="Action Button: Custom 16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794401" y="1656521"/>
            <a:ext cx="431243" cy="34779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ction Button: Custom 17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794401" y="2062237"/>
            <a:ext cx="431243" cy="27275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Callout 19"/>
          <p:cNvSpPr/>
          <p:nvPr/>
        </p:nvSpPr>
        <p:spPr>
          <a:xfrm>
            <a:off x="5633314" y="4421127"/>
            <a:ext cx="1600988" cy="612648"/>
          </a:xfrm>
          <a:prstGeom prst="wedgeEllipseCallout">
            <a:avLst>
              <a:gd name="adj1" fmla="val 152103"/>
              <a:gd name="adj2" fmla="val -14770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Caravat</a:t>
            </a:r>
            <a:endParaRPr lang="en-US"/>
          </a:p>
        </p:txBody>
      </p:sp>
      <p:sp>
        <p:nvSpPr>
          <p:cNvPr id="21" name="Action Button: Custom 20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578779" y="2863490"/>
            <a:ext cx="431243" cy="141394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19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13" grpId="0" animBg="1"/>
      <p:bldP spid="14" grpId="0" animBg="1"/>
      <p:bldP spid="15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0219f6e7bdcbdaa6a37a497476632e3e759528"/>
</p:tagLst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</TotalTime>
  <Words>39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Truong</dc:creator>
  <cp:lastModifiedBy>Admin</cp:lastModifiedBy>
  <cp:revision>6</cp:revision>
  <dcterms:created xsi:type="dcterms:W3CDTF">2015-06-11T05:17:16Z</dcterms:created>
  <dcterms:modified xsi:type="dcterms:W3CDTF">2015-06-12T10:00:50Z</dcterms:modified>
</cp:coreProperties>
</file>